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21383625" cy="30275213"/>
  <p:notesSz cx="6858000" cy="9144000"/>
  <p:defaultTextStyle>
    <a:defPPr>
      <a:defRPr lang="it-IT"/>
    </a:defPPr>
    <a:lvl1pPr marL="0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1pPr>
    <a:lvl2pPr marL="1475682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2pPr>
    <a:lvl3pPr marL="2951361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3pPr>
    <a:lvl4pPr marL="4427043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4pPr>
    <a:lvl5pPr marL="5902724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5pPr>
    <a:lvl6pPr marL="7378405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6pPr>
    <a:lvl7pPr marL="8854086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7pPr>
    <a:lvl8pPr marL="10329767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8pPr>
    <a:lvl9pPr marL="11805449" algn="l" defTabSz="1475682" rtl="0" eaLnBrk="1" latinLnBrk="0" hangingPunct="1">
      <a:defRPr sz="579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A6836"/>
    <a:srgbClr val="B21F1F"/>
    <a:srgbClr val="1443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17B3FC-6089-4046-98D3-B312D965B0D2}" v="38" dt="2023-06-13T14:34:43.603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594" autoAdjust="0"/>
    <p:restoredTop sz="96126" autoAdjust="0"/>
  </p:normalViewPr>
  <p:slideViewPr>
    <p:cSldViewPr snapToGrid="0" snapToObjects="1">
      <p:cViewPr>
        <p:scale>
          <a:sx n="66" d="100"/>
          <a:sy n="66" d="100"/>
        </p:scale>
        <p:origin x="960" y="-3834"/>
      </p:cViewPr>
      <p:guideLst>
        <p:guide orient="horz" pos="9536"/>
        <p:guide pos="67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to Tagarelli" userId="700d3974-b4f8-43f9-90e5-fced838de395" providerId="ADAL" clId="{BA17B3FC-6089-4046-98D3-B312D965B0D2}"/>
    <pc:docChg chg="undo custSel modSld">
      <pc:chgData name="Vito Tagarelli" userId="700d3974-b4f8-43f9-90e5-fced838de395" providerId="ADAL" clId="{BA17B3FC-6089-4046-98D3-B312D965B0D2}" dt="2023-06-13T14:38:01.460" v="903" actId="404"/>
      <pc:docMkLst>
        <pc:docMk/>
      </pc:docMkLst>
      <pc:sldChg chg="addSp delSp modSp mod">
        <pc:chgData name="Vito Tagarelli" userId="700d3974-b4f8-43f9-90e5-fced838de395" providerId="ADAL" clId="{BA17B3FC-6089-4046-98D3-B312D965B0D2}" dt="2023-06-13T14:38:01.460" v="903" actId="404"/>
        <pc:sldMkLst>
          <pc:docMk/>
          <pc:sldMk cId="2701925125" sldId="256"/>
        </pc:sldMkLst>
        <pc:spChg chg="add mod">
          <ac:chgData name="Vito Tagarelli" userId="700d3974-b4f8-43f9-90e5-fced838de395" providerId="ADAL" clId="{BA17B3FC-6089-4046-98D3-B312D965B0D2}" dt="2023-06-13T14:38:01.460" v="903" actId="404"/>
          <ac:spMkLst>
            <pc:docMk/>
            <pc:sldMk cId="2701925125" sldId="256"/>
            <ac:spMk id="3" creationId="{0916B48A-58BF-366B-DE65-25BBF67AE02A}"/>
          </ac:spMkLst>
        </pc:spChg>
        <pc:spChg chg="mod">
          <ac:chgData name="Vito Tagarelli" userId="700d3974-b4f8-43f9-90e5-fced838de395" providerId="ADAL" clId="{BA17B3FC-6089-4046-98D3-B312D965B0D2}" dt="2023-06-13T14:10:24.101" v="0"/>
          <ac:spMkLst>
            <pc:docMk/>
            <pc:sldMk cId="2701925125" sldId="256"/>
            <ac:spMk id="4" creationId="{00000000-0000-0000-0000-000000000000}"/>
          </ac:spMkLst>
        </pc:spChg>
        <pc:spChg chg="add mod">
          <ac:chgData name="Vito Tagarelli" userId="700d3974-b4f8-43f9-90e5-fced838de395" providerId="ADAL" clId="{BA17B3FC-6089-4046-98D3-B312D965B0D2}" dt="2023-06-13T14:38:01.460" v="903" actId="404"/>
          <ac:spMkLst>
            <pc:docMk/>
            <pc:sldMk cId="2701925125" sldId="256"/>
            <ac:spMk id="6" creationId="{ADC652C4-6E57-62A5-52A4-EFA303A510A5}"/>
          </ac:spMkLst>
        </pc:spChg>
        <pc:spChg chg="add mod">
          <ac:chgData name="Vito Tagarelli" userId="700d3974-b4f8-43f9-90e5-fced838de395" providerId="ADAL" clId="{BA17B3FC-6089-4046-98D3-B312D965B0D2}" dt="2023-06-13T14:38:01.460" v="903" actId="404"/>
          <ac:spMkLst>
            <pc:docMk/>
            <pc:sldMk cId="2701925125" sldId="256"/>
            <ac:spMk id="7" creationId="{31EBA49E-96EE-2A7E-AA3E-DF267215CCA5}"/>
          </ac:spMkLst>
        </pc:spChg>
        <pc:spChg chg="add mod">
          <ac:chgData name="Vito Tagarelli" userId="700d3974-b4f8-43f9-90e5-fced838de395" providerId="ADAL" clId="{BA17B3FC-6089-4046-98D3-B312D965B0D2}" dt="2023-06-13T14:38:01.460" v="903" actId="404"/>
          <ac:spMkLst>
            <pc:docMk/>
            <pc:sldMk cId="2701925125" sldId="256"/>
            <ac:spMk id="9" creationId="{E7B49897-C465-1943-EF5B-61BA8A06C416}"/>
          </ac:spMkLst>
        </pc:spChg>
        <pc:spChg chg="add mod">
          <ac:chgData name="Vito Tagarelli" userId="700d3974-b4f8-43f9-90e5-fced838de395" providerId="ADAL" clId="{BA17B3FC-6089-4046-98D3-B312D965B0D2}" dt="2023-06-13T14:37:52.292" v="901" actId="404"/>
          <ac:spMkLst>
            <pc:docMk/>
            <pc:sldMk cId="2701925125" sldId="256"/>
            <ac:spMk id="10" creationId="{672DC3ED-B1EC-D6A7-D674-EC3512139D04}"/>
          </ac:spMkLst>
        </pc:spChg>
        <pc:spChg chg="add mod">
          <ac:chgData name="Vito Tagarelli" userId="700d3974-b4f8-43f9-90e5-fced838de395" providerId="ADAL" clId="{BA17B3FC-6089-4046-98D3-B312D965B0D2}" dt="2023-06-13T14:37:49.989" v="899" actId="404"/>
          <ac:spMkLst>
            <pc:docMk/>
            <pc:sldMk cId="2701925125" sldId="256"/>
            <ac:spMk id="11" creationId="{7C4884AF-7FDE-BF2B-00A9-104D83CA5D10}"/>
          </ac:spMkLst>
        </pc:spChg>
        <pc:spChg chg="mod">
          <ac:chgData name="Vito Tagarelli" userId="700d3974-b4f8-43f9-90e5-fced838de395" providerId="ADAL" clId="{BA17B3FC-6089-4046-98D3-B312D965B0D2}" dt="2023-06-13T14:12:13.788" v="120" actId="1036"/>
          <ac:spMkLst>
            <pc:docMk/>
            <pc:sldMk cId="2701925125" sldId="256"/>
            <ac:spMk id="13" creationId="{00000000-0000-0000-0000-000000000000}"/>
          </ac:spMkLst>
        </pc:spChg>
        <pc:spChg chg="add mod">
          <ac:chgData name="Vito Tagarelli" userId="700d3974-b4f8-43f9-90e5-fced838de395" providerId="ADAL" clId="{BA17B3FC-6089-4046-98D3-B312D965B0D2}" dt="2023-06-13T14:36:11.080" v="891" actId="404"/>
          <ac:spMkLst>
            <pc:docMk/>
            <pc:sldMk cId="2701925125" sldId="256"/>
            <ac:spMk id="14" creationId="{5C17AE43-C47C-27E7-8EDF-96818D4109A7}"/>
          </ac:spMkLst>
        </pc:spChg>
        <pc:spChg chg="add mod">
          <ac:chgData name="Vito Tagarelli" userId="700d3974-b4f8-43f9-90e5-fced838de395" providerId="ADAL" clId="{BA17B3FC-6089-4046-98D3-B312D965B0D2}" dt="2023-06-13T14:36:38.257" v="895" actId="948"/>
          <ac:spMkLst>
            <pc:docMk/>
            <pc:sldMk cId="2701925125" sldId="256"/>
            <ac:spMk id="15" creationId="{0B7306F9-B1E8-3932-D9E7-D74B10952C09}"/>
          </ac:spMkLst>
        </pc:spChg>
        <pc:spChg chg="add mod">
          <ac:chgData name="Vito Tagarelli" userId="700d3974-b4f8-43f9-90e5-fced838de395" providerId="ADAL" clId="{BA17B3FC-6089-4046-98D3-B312D965B0D2}" dt="2023-06-13T14:24:16.363" v="332" actId="1076"/>
          <ac:spMkLst>
            <pc:docMk/>
            <pc:sldMk cId="2701925125" sldId="256"/>
            <ac:spMk id="21" creationId="{E5CBE9B7-8CE7-EBDA-BC47-7993E19D8C60}"/>
          </ac:spMkLst>
        </pc:spChg>
        <pc:spChg chg="add del mod">
          <ac:chgData name="Vito Tagarelli" userId="700d3974-b4f8-43f9-90e5-fced838de395" providerId="ADAL" clId="{BA17B3FC-6089-4046-98D3-B312D965B0D2}" dt="2023-06-13T14:24:54.777" v="338" actId="1076"/>
          <ac:spMkLst>
            <pc:docMk/>
            <pc:sldMk cId="2701925125" sldId="256"/>
            <ac:spMk id="23" creationId="{FEE41A7E-5EC4-C619-A758-B6865AFC7BE3}"/>
          </ac:spMkLst>
        </pc:spChg>
        <pc:spChg chg="add mod">
          <ac:chgData name="Vito Tagarelli" userId="700d3974-b4f8-43f9-90e5-fced838de395" providerId="ADAL" clId="{BA17B3FC-6089-4046-98D3-B312D965B0D2}" dt="2023-06-13T14:24:02.607" v="329" actId="1076"/>
          <ac:spMkLst>
            <pc:docMk/>
            <pc:sldMk cId="2701925125" sldId="256"/>
            <ac:spMk id="24" creationId="{C05AE237-A1B3-140C-9942-A083D967B215}"/>
          </ac:spMkLst>
        </pc:spChg>
        <pc:spChg chg="add mod">
          <ac:chgData name="Vito Tagarelli" userId="700d3974-b4f8-43f9-90e5-fced838de395" providerId="ADAL" clId="{BA17B3FC-6089-4046-98D3-B312D965B0D2}" dt="2023-06-13T14:26:14.532" v="353" actId="947"/>
          <ac:spMkLst>
            <pc:docMk/>
            <pc:sldMk cId="2701925125" sldId="256"/>
            <ac:spMk id="26" creationId="{25CB64D3-33FF-5530-523C-E49E2026C6DD}"/>
          </ac:spMkLst>
        </pc:spChg>
        <pc:spChg chg="add mod">
          <ac:chgData name="Vito Tagarelli" userId="700d3974-b4f8-43f9-90e5-fced838de395" providerId="ADAL" clId="{BA17B3FC-6089-4046-98D3-B312D965B0D2}" dt="2023-06-13T14:32:32.049" v="488" actId="164"/>
          <ac:spMkLst>
            <pc:docMk/>
            <pc:sldMk cId="2701925125" sldId="256"/>
            <ac:spMk id="28" creationId="{AD054F11-1B51-7F7D-52B4-118BD2C52319}"/>
          </ac:spMkLst>
        </pc:spChg>
        <pc:spChg chg="add mod">
          <ac:chgData name="Vito Tagarelli" userId="700d3974-b4f8-43f9-90e5-fced838de395" providerId="ADAL" clId="{BA17B3FC-6089-4046-98D3-B312D965B0D2}" dt="2023-06-13T14:33:57.922" v="879" actId="947"/>
          <ac:spMkLst>
            <pc:docMk/>
            <pc:sldMk cId="2701925125" sldId="256"/>
            <ac:spMk id="29" creationId="{2927FFA3-968C-9AEA-563A-DE351793B8A7}"/>
          </ac:spMkLst>
        </pc:spChg>
        <pc:spChg chg="add del">
          <ac:chgData name="Vito Tagarelli" userId="700d3974-b4f8-43f9-90e5-fced838de395" providerId="ADAL" clId="{BA17B3FC-6089-4046-98D3-B312D965B0D2}" dt="2023-06-13T14:31:45.372" v="464"/>
          <ac:spMkLst>
            <pc:docMk/>
            <pc:sldMk cId="2701925125" sldId="256"/>
            <ac:spMk id="30" creationId="{BB59CC86-1932-B685-9C56-1261EF9D7153}"/>
          </ac:spMkLst>
        </pc:spChg>
        <pc:spChg chg="add del mod">
          <ac:chgData name="Vito Tagarelli" userId="700d3974-b4f8-43f9-90e5-fced838de395" providerId="ADAL" clId="{BA17B3FC-6089-4046-98D3-B312D965B0D2}" dt="2023-06-13T14:36:14.608" v="892" actId="478"/>
          <ac:spMkLst>
            <pc:docMk/>
            <pc:sldMk cId="2701925125" sldId="256"/>
            <ac:spMk id="32" creationId="{E9B58B33-B222-24CF-70BE-215DCF3249B3}"/>
          </ac:spMkLst>
        </pc:spChg>
        <pc:spChg chg="mod">
          <ac:chgData name="Vito Tagarelli" userId="700d3974-b4f8-43f9-90e5-fced838de395" providerId="ADAL" clId="{BA17B3FC-6089-4046-98D3-B312D965B0D2}" dt="2023-06-13T14:24:40.661" v="337" actId="20577"/>
          <ac:spMkLst>
            <pc:docMk/>
            <pc:sldMk cId="2701925125" sldId="256"/>
            <ac:spMk id="76" creationId="{5E46F405-C796-BE27-A709-E5C545DF43C8}"/>
          </ac:spMkLst>
        </pc:spChg>
        <pc:grpChg chg="add mod">
          <ac:chgData name="Vito Tagarelli" userId="700d3974-b4f8-43f9-90e5-fced838de395" providerId="ADAL" clId="{BA17B3FC-6089-4046-98D3-B312D965B0D2}" dt="2023-06-13T14:22:28.142" v="310" actId="164"/>
          <ac:grpSpMkLst>
            <pc:docMk/>
            <pc:sldMk cId="2701925125" sldId="256"/>
            <ac:grpSpMk id="22" creationId="{CEA86DA0-F61A-40D3-6FD7-990ABC36EE0E}"/>
          </ac:grpSpMkLst>
        </pc:grpChg>
        <pc:grpChg chg="add mod">
          <ac:chgData name="Vito Tagarelli" userId="700d3974-b4f8-43f9-90e5-fced838de395" providerId="ADAL" clId="{BA17B3FC-6089-4046-98D3-B312D965B0D2}" dt="2023-06-13T14:32:32.049" v="488" actId="164"/>
          <ac:grpSpMkLst>
            <pc:docMk/>
            <pc:sldMk cId="2701925125" sldId="256"/>
            <ac:grpSpMk id="31" creationId="{C754B17F-CABA-0463-F779-93557A365F18}"/>
          </ac:grpSpMkLst>
        </pc:grpChg>
        <pc:graphicFrameChg chg="add mod modGraphic">
          <ac:chgData name="Vito Tagarelli" userId="700d3974-b4f8-43f9-90e5-fced838de395" providerId="ADAL" clId="{BA17B3FC-6089-4046-98D3-B312D965B0D2}" dt="2023-06-13T14:36:43.928" v="897" actId="1076"/>
          <ac:graphicFrameMkLst>
            <pc:docMk/>
            <pc:sldMk cId="2701925125" sldId="256"/>
            <ac:graphicFrameMk id="25" creationId="{1F25B6CA-1575-01E9-168A-1EF2E51341C0}"/>
          </ac:graphicFrameMkLst>
        </pc:graphicFrameChg>
        <pc:picChg chg="add mod">
          <ac:chgData name="Vito Tagarelli" userId="700d3974-b4f8-43f9-90e5-fced838de395" providerId="ADAL" clId="{BA17B3FC-6089-4046-98D3-B312D965B0D2}" dt="2023-06-13T14:24:02.607" v="329" actId="1076"/>
          <ac:picMkLst>
            <pc:docMk/>
            <pc:sldMk cId="2701925125" sldId="256"/>
            <ac:picMk id="16" creationId="{D96CA164-2718-33AC-3BFA-AE913261A6D1}"/>
          </ac:picMkLst>
        </pc:picChg>
        <pc:picChg chg="add mod">
          <ac:chgData name="Vito Tagarelli" userId="700d3974-b4f8-43f9-90e5-fced838de395" providerId="ADAL" clId="{BA17B3FC-6089-4046-98D3-B312D965B0D2}" dt="2023-06-13T14:24:54.777" v="338" actId="1076"/>
          <ac:picMkLst>
            <pc:docMk/>
            <pc:sldMk cId="2701925125" sldId="256"/>
            <ac:picMk id="18" creationId="{4BC64D31-CFEB-F8C5-F19F-36654C517D6A}"/>
          </ac:picMkLst>
        </pc:picChg>
        <pc:picChg chg="add mod">
          <ac:chgData name="Vito Tagarelli" userId="700d3974-b4f8-43f9-90e5-fced838de395" providerId="ADAL" clId="{BA17B3FC-6089-4046-98D3-B312D965B0D2}" dt="2023-06-13T14:24:13.888" v="331" actId="1076"/>
          <ac:picMkLst>
            <pc:docMk/>
            <pc:sldMk cId="2701925125" sldId="256"/>
            <ac:picMk id="20" creationId="{39339D96-B4CB-F179-2C91-06F1C8CA188B}"/>
          </ac:picMkLst>
        </pc:picChg>
        <pc:cxnChg chg="mod">
          <ac:chgData name="Vito Tagarelli" userId="700d3974-b4f8-43f9-90e5-fced838de395" providerId="ADAL" clId="{BA17B3FC-6089-4046-98D3-B312D965B0D2}" dt="2023-06-13T14:12:13.788" v="120" actId="1036"/>
          <ac:cxnSpMkLst>
            <pc:docMk/>
            <pc:sldMk cId="2701925125" sldId="256"/>
            <ac:cxnSpMk id="59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03774" y="9404942"/>
            <a:ext cx="18176081" cy="6489548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07546" y="17155954"/>
            <a:ext cx="14968537" cy="773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4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49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3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898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2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47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22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796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825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3400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89161" y="19454631"/>
            <a:ext cx="18176081" cy="6012994"/>
          </a:xfrm>
        </p:spPr>
        <p:txBody>
          <a:bodyPr anchor="t"/>
          <a:lstStyle>
            <a:lvl1pPr algn="l">
              <a:defRPr sz="12922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89161" y="12831930"/>
            <a:ext cx="18176081" cy="6622701"/>
          </a:xfrm>
        </p:spPr>
        <p:txBody>
          <a:bodyPr anchor="b"/>
          <a:lstStyle>
            <a:lvl1pPr marL="0" indent="0">
              <a:buNone/>
              <a:defRPr sz="6426">
                <a:solidFill>
                  <a:schemeClr val="tx1">
                    <a:tint val="75000"/>
                  </a:schemeClr>
                </a:solidFill>
              </a:defRPr>
            </a:lvl1pPr>
            <a:lvl2pPr marL="1474579" indent="0">
              <a:buNone/>
              <a:defRPr sz="5790">
                <a:solidFill>
                  <a:schemeClr val="tx1">
                    <a:tint val="75000"/>
                  </a:schemeClr>
                </a:solidFill>
              </a:defRPr>
            </a:lvl2pPr>
            <a:lvl3pPr marL="2949158" indent="0">
              <a:buNone/>
              <a:defRPr sz="5155">
                <a:solidFill>
                  <a:schemeClr val="tx1">
                    <a:tint val="75000"/>
                  </a:schemeClr>
                </a:solidFill>
              </a:defRPr>
            </a:lvl3pPr>
            <a:lvl4pPr marL="4423738" indent="0">
              <a:buNone/>
              <a:defRPr sz="4520">
                <a:solidFill>
                  <a:schemeClr val="tx1">
                    <a:tint val="75000"/>
                  </a:schemeClr>
                </a:solidFill>
              </a:defRPr>
            </a:lvl4pPr>
            <a:lvl5pPr marL="5898316" indent="0">
              <a:buNone/>
              <a:defRPr sz="4520">
                <a:solidFill>
                  <a:schemeClr val="tx1">
                    <a:tint val="75000"/>
                  </a:schemeClr>
                </a:solidFill>
              </a:defRPr>
            </a:lvl5pPr>
            <a:lvl6pPr marL="7372896" indent="0">
              <a:buNone/>
              <a:defRPr sz="4520">
                <a:solidFill>
                  <a:schemeClr val="tx1">
                    <a:tint val="75000"/>
                  </a:schemeClr>
                </a:solidFill>
              </a:defRPr>
            </a:lvl6pPr>
            <a:lvl7pPr marL="8847475" indent="0">
              <a:buNone/>
              <a:defRPr sz="4520">
                <a:solidFill>
                  <a:schemeClr val="tx1">
                    <a:tint val="75000"/>
                  </a:schemeClr>
                </a:solidFill>
              </a:defRPr>
            </a:lvl7pPr>
            <a:lvl8pPr marL="10322055" indent="0">
              <a:buNone/>
              <a:defRPr sz="4520">
                <a:solidFill>
                  <a:schemeClr val="tx1">
                    <a:tint val="75000"/>
                  </a:schemeClr>
                </a:solidFill>
              </a:defRPr>
            </a:lvl8pPr>
            <a:lvl9pPr marL="11796633" indent="0">
              <a:buNone/>
              <a:defRPr sz="4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086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541665" y="44102300"/>
            <a:ext cx="31678208" cy="124724064"/>
          </a:xfrm>
        </p:spPr>
        <p:txBody>
          <a:bodyPr/>
          <a:lstStyle>
            <a:lvl1pPr>
              <a:defRPr sz="9039"/>
            </a:lvl1pPr>
            <a:lvl2pPr>
              <a:defRPr sz="7768"/>
            </a:lvl2pPr>
            <a:lvl3pPr>
              <a:defRPr sz="6426"/>
            </a:lvl3pPr>
            <a:lvl4pPr>
              <a:defRPr sz="5790"/>
            </a:lvl4pPr>
            <a:lvl5pPr>
              <a:defRPr sz="5790"/>
            </a:lvl5pPr>
            <a:lvl6pPr>
              <a:defRPr sz="5790"/>
            </a:lvl6pPr>
            <a:lvl7pPr>
              <a:defRPr sz="5790"/>
            </a:lvl7pPr>
            <a:lvl8pPr>
              <a:defRPr sz="5790"/>
            </a:lvl8pPr>
            <a:lvl9pPr>
              <a:defRPr sz="579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576268" y="44102300"/>
            <a:ext cx="31681919" cy="124724064"/>
          </a:xfrm>
        </p:spPr>
        <p:txBody>
          <a:bodyPr/>
          <a:lstStyle>
            <a:lvl1pPr>
              <a:defRPr sz="9039"/>
            </a:lvl1pPr>
            <a:lvl2pPr>
              <a:defRPr sz="7768"/>
            </a:lvl2pPr>
            <a:lvl3pPr>
              <a:defRPr sz="6426"/>
            </a:lvl3pPr>
            <a:lvl4pPr>
              <a:defRPr sz="5790"/>
            </a:lvl4pPr>
            <a:lvl5pPr>
              <a:defRPr sz="5790"/>
            </a:lvl5pPr>
            <a:lvl6pPr>
              <a:defRPr sz="5790"/>
            </a:lvl6pPr>
            <a:lvl7pPr>
              <a:defRPr sz="5790"/>
            </a:lvl7pPr>
            <a:lvl8pPr>
              <a:defRPr sz="5790"/>
            </a:lvl8pPr>
            <a:lvl9pPr>
              <a:defRPr sz="579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862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181" y="1212413"/>
            <a:ext cx="19245263" cy="5045868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181" y="6776884"/>
            <a:ext cx="9448148" cy="2824283"/>
          </a:xfrm>
        </p:spPr>
        <p:txBody>
          <a:bodyPr anchor="b"/>
          <a:lstStyle>
            <a:lvl1pPr marL="0" indent="0">
              <a:buNone/>
              <a:defRPr sz="7768" b="1"/>
            </a:lvl1pPr>
            <a:lvl2pPr marL="1474579" indent="0">
              <a:buNone/>
              <a:defRPr sz="6426" b="1"/>
            </a:lvl2pPr>
            <a:lvl3pPr marL="2949158" indent="0">
              <a:buNone/>
              <a:defRPr sz="5790" b="1"/>
            </a:lvl3pPr>
            <a:lvl4pPr marL="4423738" indent="0">
              <a:buNone/>
              <a:defRPr sz="5155" b="1"/>
            </a:lvl4pPr>
            <a:lvl5pPr marL="5898316" indent="0">
              <a:buNone/>
              <a:defRPr sz="5155" b="1"/>
            </a:lvl5pPr>
            <a:lvl6pPr marL="7372896" indent="0">
              <a:buNone/>
              <a:defRPr sz="5155" b="1"/>
            </a:lvl6pPr>
            <a:lvl7pPr marL="8847475" indent="0">
              <a:buNone/>
              <a:defRPr sz="5155" b="1"/>
            </a:lvl7pPr>
            <a:lvl8pPr marL="10322055" indent="0">
              <a:buNone/>
              <a:defRPr sz="5155" b="1"/>
            </a:lvl8pPr>
            <a:lvl9pPr marL="11796633" indent="0">
              <a:buNone/>
              <a:defRPr sz="5155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69181" y="9601168"/>
            <a:ext cx="9448148" cy="17443290"/>
          </a:xfrm>
        </p:spPr>
        <p:txBody>
          <a:bodyPr/>
          <a:lstStyle>
            <a:lvl1pPr>
              <a:defRPr sz="7768"/>
            </a:lvl1pPr>
            <a:lvl2pPr>
              <a:defRPr sz="6426"/>
            </a:lvl2pPr>
            <a:lvl3pPr>
              <a:defRPr sz="5790"/>
            </a:lvl3pPr>
            <a:lvl4pPr>
              <a:defRPr sz="5155"/>
            </a:lvl4pPr>
            <a:lvl5pPr>
              <a:defRPr sz="5155"/>
            </a:lvl5pPr>
            <a:lvl6pPr>
              <a:defRPr sz="5155"/>
            </a:lvl6pPr>
            <a:lvl7pPr>
              <a:defRPr sz="5155"/>
            </a:lvl7pPr>
            <a:lvl8pPr>
              <a:defRPr sz="5155"/>
            </a:lvl8pPr>
            <a:lvl9pPr>
              <a:defRPr sz="515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0862586" y="6776884"/>
            <a:ext cx="9451860" cy="2824283"/>
          </a:xfrm>
        </p:spPr>
        <p:txBody>
          <a:bodyPr anchor="b"/>
          <a:lstStyle>
            <a:lvl1pPr marL="0" indent="0">
              <a:buNone/>
              <a:defRPr sz="7768" b="1"/>
            </a:lvl1pPr>
            <a:lvl2pPr marL="1474579" indent="0">
              <a:buNone/>
              <a:defRPr sz="6426" b="1"/>
            </a:lvl2pPr>
            <a:lvl3pPr marL="2949158" indent="0">
              <a:buNone/>
              <a:defRPr sz="5790" b="1"/>
            </a:lvl3pPr>
            <a:lvl4pPr marL="4423738" indent="0">
              <a:buNone/>
              <a:defRPr sz="5155" b="1"/>
            </a:lvl4pPr>
            <a:lvl5pPr marL="5898316" indent="0">
              <a:buNone/>
              <a:defRPr sz="5155" b="1"/>
            </a:lvl5pPr>
            <a:lvl6pPr marL="7372896" indent="0">
              <a:buNone/>
              <a:defRPr sz="5155" b="1"/>
            </a:lvl6pPr>
            <a:lvl7pPr marL="8847475" indent="0">
              <a:buNone/>
              <a:defRPr sz="5155" b="1"/>
            </a:lvl7pPr>
            <a:lvl8pPr marL="10322055" indent="0">
              <a:buNone/>
              <a:defRPr sz="5155" b="1"/>
            </a:lvl8pPr>
            <a:lvl9pPr marL="11796633" indent="0">
              <a:buNone/>
              <a:defRPr sz="5155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0862586" y="9601168"/>
            <a:ext cx="9451860" cy="17443290"/>
          </a:xfrm>
        </p:spPr>
        <p:txBody>
          <a:bodyPr/>
          <a:lstStyle>
            <a:lvl1pPr>
              <a:defRPr sz="7768"/>
            </a:lvl1pPr>
            <a:lvl2pPr>
              <a:defRPr sz="6426"/>
            </a:lvl2pPr>
            <a:lvl3pPr>
              <a:defRPr sz="5790"/>
            </a:lvl3pPr>
            <a:lvl4pPr>
              <a:defRPr sz="5155"/>
            </a:lvl4pPr>
            <a:lvl5pPr>
              <a:defRPr sz="5155"/>
            </a:lvl5pPr>
            <a:lvl6pPr>
              <a:defRPr sz="5155"/>
            </a:lvl6pPr>
            <a:lvl7pPr>
              <a:defRPr sz="5155"/>
            </a:lvl7pPr>
            <a:lvl8pPr>
              <a:defRPr sz="5155"/>
            </a:lvl8pPr>
            <a:lvl9pPr>
              <a:defRPr sz="515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5384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399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3046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184" y="1205403"/>
            <a:ext cx="7035065" cy="5129967"/>
          </a:xfrm>
        </p:spPr>
        <p:txBody>
          <a:bodyPr anchor="b"/>
          <a:lstStyle>
            <a:lvl1pPr algn="l">
              <a:defRPr sz="6426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60404" y="1205404"/>
            <a:ext cx="11954040" cy="25839056"/>
          </a:xfrm>
        </p:spPr>
        <p:txBody>
          <a:bodyPr/>
          <a:lstStyle>
            <a:lvl1pPr>
              <a:defRPr sz="10310"/>
            </a:lvl1pPr>
            <a:lvl2pPr>
              <a:defRPr sz="9039"/>
            </a:lvl2pPr>
            <a:lvl3pPr>
              <a:defRPr sz="7768"/>
            </a:lvl3pPr>
            <a:lvl4pPr>
              <a:defRPr sz="6426"/>
            </a:lvl4pPr>
            <a:lvl5pPr>
              <a:defRPr sz="6426"/>
            </a:lvl5pPr>
            <a:lvl6pPr>
              <a:defRPr sz="6426"/>
            </a:lvl6pPr>
            <a:lvl7pPr>
              <a:defRPr sz="6426"/>
            </a:lvl7pPr>
            <a:lvl8pPr>
              <a:defRPr sz="6426"/>
            </a:lvl8pPr>
            <a:lvl9pPr>
              <a:defRPr sz="642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69184" y="6335372"/>
            <a:ext cx="7035065" cy="20709089"/>
          </a:xfrm>
        </p:spPr>
        <p:txBody>
          <a:bodyPr/>
          <a:lstStyle>
            <a:lvl1pPr marL="0" indent="0">
              <a:buNone/>
              <a:defRPr sz="4520"/>
            </a:lvl1pPr>
            <a:lvl2pPr marL="1474579" indent="0">
              <a:buNone/>
              <a:defRPr sz="3884"/>
            </a:lvl2pPr>
            <a:lvl3pPr marL="2949158" indent="0">
              <a:buNone/>
              <a:defRPr sz="3248"/>
            </a:lvl3pPr>
            <a:lvl4pPr marL="4423738" indent="0">
              <a:buNone/>
              <a:defRPr sz="2895"/>
            </a:lvl4pPr>
            <a:lvl5pPr marL="5898316" indent="0">
              <a:buNone/>
              <a:defRPr sz="2895"/>
            </a:lvl5pPr>
            <a:lvl6pPr marL="7372896" indent="0">
              <a:buNone/>
              <a:defRPr sz="2895"/>
            </a:lvl6pPr>
            <a:lvl7pPr marL="8847475" indent="0">
              <a:buNone/>
              <a:defRPr sz="2895"/>
            </a:lvl7pPr>
            <a:lvl8pPr marL="10322055" indent="0">
              <a:buNone/>
              <a:defRPr sz="2895"/>
            </a:lvl8pPr>
            <a:lvl9pPr marL="11796633" indent="0">
              <a:buNone/>
              <a:defRPr sz="289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595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340" y="21192649"/>
            <a:ext cx="12830175" cy="2501912"/>
          </a:xfrm>
        </p:spPr>
        <p:txBody>
          <a:bodyPr anchor="b"/>
          <a:lstStyle>
            <a:lvl1pPr algn="l">
              <a:defRPr sz="6426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191340" y="2705147"/>
            <a:ext cx="12830175" cy="18165128"/>
          </a:xfrm>
        </p:spPr>
        <p:txBody>
          <a:bodyPr/>
          <a:lstStyle>
            <a:lvl1pPr marL="0" indent="0">
              <a:buNone/>
              <a:defRPr sz="10310"/>
            </a:lvl1pPr>
            <a:lvl2pPr marL="1474579" indent="0">
              <a:buNone/>
              <a:defRPr sz="9039"/>
            </a:lvl2pPr>
            <a:lvl3pPr marL="2949158" indent="0">
              <a:buNone/>
              <a:defRPr sz="7768"/>
            </a:lvl3pPr>
            <a:lvl4pPr marL="4423738" indent="0">
              <a:buNone/>
              <a:defRPr sz="6426"/>
            </a:lvl4pPr>
            <a:lvl5pPr marL="5898316" indent="0">
              <a:buNone/>
              <a:defRPr sz="6426"/>
            </a:lvl5pPr>
            <a:lvl6pPr marL="7372896" indent="0">
              <a:buNone/>
              <a:defRPr sz="6426"/>
            </a:lvl6pPr>
            <a:lvl7pPr marL="8847475" indent="0">
              <a:buNone/>
              <a:defRPr sz="6426"/>
            </a:lvl7pPr>
            <a:lvl8pPr marL="10322055" indent="0">
              <a:buNone/>
              <a:defRPr sz="6426"/>
            </a:lvl8pPr>
            <a:lvl9pPr marL="11796633" indent="0">
              <a:buNone/>
              <a:defRPr sz="6426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340" y="23694562"/>
            <a:ext cx="12830175" cy="3553131"/>
          </a:xfrm>
        </p:spPr>
        <p:txBody>
          <a:bodyPr/>
          <a:lstStyle>
            <a:lvl1pPr marL="0" indent="0">
              <a:buNone/>
              <a:defRPr sz="4520"/>
            </a:lvl1pPr>
            <a:lvl2pPr marL="1474579" indent="0">
              <a:buNone/>
              <a:defRPr sz="3884"/>
            </a:lvl2pPr>
            <a:lvl3pPr marL="2949158" indent="0">
              <a:buNone/>
              <a:defRPr sz="3248"/>
            </a:lvl3pPr>
            <a:lvl4pPr marL="4423738" indent="0">
              <a:buNone/>
              <a:defRPr sz="2895"/>
            </a:lvl4pPr>
            <a:lvl5pPr marL="5898316" indent="0">
              <a:buNone/>
              <a:defRPr sz="2895"/>
            </a:lvl5pPr>
            <a:lvl6pPr marL="7372896" indent="0">
              <a:buNone/>
              <a:defRPr sz="2895"/>
            </a:lvl6pPr>
            <a:lvl7pPr marL="8847475" indent="0">
              <a:buNone/>
              <a:defRPr sz="2895"/>
            </a:lvl7pPr>
            <a:lvl8pPr marL="10322055" indent="0">
              <a:buNone/>
              <a:defRPr sz="2895"/>
            </a:lvl8pPr>
            <a:lvl9pPr marL="11796633" indent="0">
              <a:buNone/>
              <a:defRPr sz="289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688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11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51331841" y="7568806"/>
            <a:ext cx="15926345" cy="16125755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541663" y="7568806"/>
            <a:ext cx="47433782" cy="16125755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853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69181" y="1212413"/>
            <a:ext cx="19245263" cy="5045868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181" y="7064221"/>
            <a:ext cx="19245263" cy="19980241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069182" y="28060639"/>
            <a:ext cx="4989512" cy="1611875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38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A2F33-2DA3-3C47-9703-6B71D4F6D05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7306074" y="28060639"/>
            <a:ext cx="6771481" cy="1611875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38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5324931" y="28060639"/>
            <a:ext cx="4989512" cy="1611875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38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639E0-311B-DC48-B075-7C6DD8732FA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551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579" rtl="0" eaLnBrk="1" latinLnBrk="0" hangingPunct="1">
        <a:spcBef>
          <a:spcPct val="0"/>
        </a:spcBef>
        <a:buNone/>
        <a:defRPr sz="141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5934" indent="-1105934" algn="l" defTabSz="1474579" rtl="0" eaLnBrk="1" latinLnBrk="0" hangingPunct="1">
        <a:spcBef>
          <a:spcPct val="20000"/>
        </a:spcBef>
        <a:buFont typeface="Arial"/>
        <a:buChar char="•"/>
        <a:defRPr sz="10310" kern="1200">
          <a:solidFill>
            <a:schemeClr val="tx1"/>
          </a:solidFill>
          <a:latin typeface="+mn-lt"/>
          <a:ea typeface="+mn-ea"/>
          <a:cs typeface="+mn-cs"/>
        </a:defRPr>
      </a:lvl1pPr>
      <a:lvl2pPr marL="2396191" indent="-921612" algn="l" defTabSz="1474579" rtl="0" eaLnBrk="1" latinLnBrk="0" hangingPunct="1">
        <a:spcBef>
          <a:spcPct val="20000"/>
        </a:spcBef>
        <a:buFont typeface="Arial"/>
        <a:buChar char="–"/>
        <a:defRPr sz="9039" kern="1200">
          <a:solidFill>
            <a:schemeClr val="tx1"/>
          </a:solidFill>
          <a:latin typeface="+mn-lt"/>
          <a:ea typeface="+mn-ea"/>
          <a:cs typeface="+mn-cs"/>
        </a:defRPr>
      </a:lvl2pPr>
      <a:lvl3pPr marL="3686448" indent="-737290" algn="l" defTabSz="1474579" rtl="0" eaLnBrk="1" latinLnBrk="0" hangingPunct="1">
        <a:spcBef>
          <a:spcPct val="20000"/>
        </a:spcBef>
        <a:buFont typeface="Arial"/>
        <a:buChar char="•"/>
        <a:defRPr sz="7768" kern="1200">
          <a:solidFill>
            <a:schemeClr val="tx1"/>
          </a:solidFill>
          <a:latin typeface="+mn-lt"/>
          <a:ea typeface="+mn-ea"/>
          <a:cs typeface="+mn-cs"/>
        </a:defRPr>
      </a:lvl3pPr>
      <a:lvl4pPr marL="5161027" indent="-737290" algn="l" defTabSz="1474579" rtl="0" eaLnBrk="1" latinLnBrk="0" hangingPunct="1">
        <a:spcBef>
          <a:spcPct val="20000"/>
        </a:spcBef>
        <a:buFont typeface="Arial"/>
        <a:buChar char="–"/>
        <a:defRPr sz="6426" kern="1200">
          <a:solidFill>
            <a:schemeClr val="tx1"/>
          </a:solidFill>
          <a:latin typeface="+mn-lt"/>
          <a:ea typeface="+mn-ea"/>
          <a:cs typeface="+mn-cs"/>
        </a:defRPr>
      </a:lvl4pPr>
      <a:lvl5pPr marL="6635607" indent="-737290" algn="l" defTabSz="1474579" rtl="0" eaLnBrk="1" latinLnBrk="0" hangingPunct="1">
        <a:spcBef>
          <a:spcPct val="20000"/>
        </a:spcBef>
        <a:buFont typeface="Arial"/>
        <a:buChar char="»"/>
        <a:defRPr sz="6426" kern="1200">
          <a:solidFill>
            <a:schemeClr val="tx1"/>
          </a:solidFill>
          <a:latin typeface="+mn-lt"/>
          <a:ea typeface="+mn-ea"/>
          <a:cs typeface="+mn-cs"/>
        </a:defRPr>
      </a:lvl5pPr>
      <a:lvl6pPr marL="8110186" indent="-737290" algn="l" defTabSz="1474579" rtl="0" eaLnBrk="1" latinLnBrk="0" hangingPunct="1">
        <a:spcBef>
          <a:spcPct val="20000"/>
        </a:spcBef>
        <a:buFont typeface="Arial"/>
        <a:buChar char="•"/>
        <a:defRPr sz="6426" kern="1200">
          <a:solidFill>
            <a:schemeClr val="tx1"/>
          </a:solidFill>
          <a:latin typeface="+mn-lt"/>
          <a:ea typeface="+mn-ea"/>
          <a:cs typeface="+mn-cs"/>
        </a:defRPr>
      </a:lvl6pPr>
      <a:lvl7pPr marL="9584764" indent="-737290" algn="l" defTabSz="1474579" rtl="0" eaLnBrk="1" latinLnBrk="0" hangingPunct="1">
        <a:spcBef>
          <a:spcPct val="20000"/>
        </a:spcBef>
        <a:buFont typeface="Arial"/>
        <a:buChar char="•"/>
        <a:defRPr sz="6426" kern="1200">
          <a:solidFill>
            <a:schemeClr val="tx1"/>
          </a:solidFill>
          <a:latin typeface="+mn-lt"/>
          <a:ea typeface="+mn-ea"/>
          <a:cs typeface="+mn-cs"/>
        </a:defRPr>
      </a:lvl7pPr>
      <a:lvl8pPr marL="11059344" indent="-737290" algn="l" defTabSz="1474579" rtl="0" eaLnBrk="1" latinLnBrk="0" hangingPunct="1">
        <a:spcBef>
          <a:spcPct val="20000"/>
        </a:spcBef>
        <a:buFont typeface="Arial"/>
        <a:buChar char="•"/>
        <a:defRPr sz="6426" kern="1200">
          <a:solidFill>
            <a:schemeClr val="tx1"/>
          </a:solidFill>
          <a:latin typeface="+mn-lt"/>
          <a:ea typeface="+mn-ea"/>
          <a:cs typeface="+mn-cs"/>
        </a:defRPr>
      </a:lvl8pPr>
      <a:lvl9pPr marL="12533923" indent="-737290" algn="l" defTabSz="1474579" rtl="0" eaLnBrk="1" latinLnBrk="0" hangingPunct="1">
        <a:spcBef>
          <a:spcPct val="20000"/>
        </a:spcBef>
        <a:buFont typeface="Arial"/>
        <a:buChar char="•"/>
        <a:defRPr sz="64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1pPr>
      <a:lvl2pPr marL="1474579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2pPr>
      <a:lvl3pPr marL="2949158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3pPr>
      <a:lvl4pPr marL="4423738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4pPr>
      <a:lvl5pPr marL="5898316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5pPr>
      <a:lvl6pPr marL="7372896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6pPr>
      <a:lvl7pPr marL="8847475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7pPr>
      <a:lvl8pPr marL="10322055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8pPr>
      <a:lvl9pPr marL="11796633" algn="l" defTabSz="1474579" rtl="0" eaLnBrk="1" latinLnBrk="0" hangingPunct="1">
        <a:defRPr sz="57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" y="2954360"/>
            <a:ext cx="2138469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sz="5600" b="1" cap="all" dirty="0" smtClean="0">
                <a:solidFill>
                  <a:srgbClr val="B21F1F"/>
                </a:solidFill>
                <a:ea typeface="Roboto" pitchFamily="2" charset="0"/>
                <a:cs typeface="Arial" panose="020B0604020202020204" pitchFamily="34" charset="0"/>
              </a:rPr>
              <a:t>TITLE</a:t>
            </a:r>
            <a:endParaRPr lang="en-GB" sz="5600" b="1" cap="all" dirty="0">
              <a:solidFill>
                <a:srgbClr val="B21F1F"/>
              </a:solidFill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26817" y="277787"/>
            <a:ext cx="1534631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8000" dirty="0" smtClean="0">
                <a:solidFill>
                  <a:srgbClr val="0A6836"/>
                </a:solidFill>
                <a:latin typeface="AkzidenzGrotesk" panose="02000903050000020004" pitchFamily="2" charset="0"/>
                <a:ea typeface="Roboto" pitchFamily="2" charset="0"/>
                <a:cs typeface="Arial" panose="020B0604020202020204" pitchFamily="34" charset="0"/>
              </a:rPr>
              <a:t>RootS25</a:t>
            </a:r>
            <a:endParaRPr lang="en-US" sz="6600" dirty="0" smtClean="0">
              <a:solidFill>
                <a:srgbClr val="0A6836"/>
              </a:solidFill>
              <a:latin typeface="AkzidenzGrotesk" panose="02000903050000020004" pitchFamily="2" charset="0"/>
              <a:ea typeface="Roboto" pitchFamily="2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3200" b="1" dirty="0" smtClean="0">
                <a:solidFill>
                  <a:srgbClr val="0A6836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3</a:t>
            </a:r>
            <a:r>
              <a:rPr lang="en-US" sz="3200" b="1" baseline="30000" dirty="0" smtClean="0">
                <a:solidFill>
                  <a:srgbClr val="0A6836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rd</a:t>
            </a:r>
            <a:r>
              <a:rPr lang="en-US" sz="3200" b="1" dirty="0" smtClean="0">
                <a:solidFill>
                  <a:srgbClr val="0A6836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0A6836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International workshop on Soil-Vegetation-Atmosphere Interaction </a:t>
            </a:r>
          </a:p>
          <a:p>
            <a:pPr algn="ctr"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Bari, Italy – 6-8 November </a:t>
            </a:r>
            <a:r>
              <a:rPr lang="en-US" sz="2800" b="1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2025</a:t>
            </a:r>
            <a:endParaRPr lang="en-US" sz="2800" b="1" dirty="0"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0" y="5554663"/>
            <a:ext cx="21384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Author1</a:t>
            </a:r>
            <a:r>
              <a:rPr lang="en-GB" sz="4000" baseline="30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1</a:t>
            </a:r>
            <a:r>
              <a:rPr lang="en-GB" sz="40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, </a:t>
            </a:r>
            <a:r>
              <a:rPr lang="en-GB" sz="4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Author2</a:t>
            </a:r>
            <a:r>
              <a:rPr lang="en-GB" sz="4000" baseline="30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1</a:t>
            </a:r>
            <a:r>
              <a:rPr lang="en-GB" sz="40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, </a:t>
            </a:r>
            <a:r>
              <a:rPr lang="en-GB" sz="4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Author3</a:t>
            </a:r>
            <a:r>
              <a:rPr lang="en-GB" sz="4000" baseline="30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1</a:t>
            </a:r>
            <a:endParaRPr lang="en-GB" sz="4000" baseline="30000" dirty="0"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  <a:p>
            <a:pPr algn="ctr"/>
            <a:r>
              <a:rPr lang="en-GB" sz="4000" baseline="30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1</a:t>
            </a:r>
            <a:r>
              <a:rPr lang="en-US" sz="4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Polytechnic </a:t>
            </a:r>
            <a:r>
              <a:rPr lang="en-US" sz="40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University of Bari, Bari, </a:t>
            </a:r>
            <a:r>
              <a:rPr lang="en-US" sz="4000" dirty="0" smtClean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Italy</a:t>
            </a:r>
            <a:endParaRPr lang="en-GB" sz="4000" dirty="0"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  <p:cxnSp>
        <p:nvCxnSpPr>
          <p:cNvPr id="12" name="Connettore 1 11"/>
          <p:cNvCxnSpPr/>
          <p:nvPr/>
        </p:nvCxnSpPr>
        <p:spPr>
          <a:xfrm>
            <a:off x="0" y="2955456"/>
            <a:ext cx="21384699" cy="0"/>
          </a:xfrm>
          <a:prstGeom prst="line">
            <a:avLst/>
          </a:prstGeom>
          <a:ln w="38100" cmpd="sng">
            <a:solidFill>
              <a:srgbClr val="0A68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1 58"/>
          <p:cNvCxnSpPr/>
          <p:nvPr/>
        </p:nvCxnSpPr>
        <p:spPr>
          <a:xfrm>
            <a:off x="0" y="7060311"/>
            <a:ext cx="21384699" cy="0"/>
          </a:xfrm>
          <a:prstGeom prst="line">
            <a:avLst/>
          </a:prstGeom>
          <a:ln w="38100" cmpd="sng">
            <a:solidFill>
              <a:srgbClr val="0A68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sellaDiTesto 75">
            <a:extLst>
              <a:ext uri="{FF2B5EF4-FFF2-40B4-BE49-F238E27FC236}">
                <a16:creationId xmlns:a16="http://schemas.microsoft.com/office/drawing/2014/main" xmlns="" id="{5E46F405-C796-BE27-A709-E5C545DF43C8}"/>
              </a:ext>
            </a:extLst>
          </p:cNvPr>
          <p:cNvSpPr txBox="1"/>
          <p:nvPr/>
        </p:nvSpPr>
        <p:spPr>
          <a:xfrm>
            <a:off x="-1075" y="29474994"/>
            <a:ext cx="21384700" cy="800219"/>
          </a:xfrm>
          <a:prstGeom prst="rect">
            <a:avLst/>
          </a:prstGeom>
          <a:solidFill>
            <a:srgbClr val="0A6836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 fontAlgn="base"/>
            <a:r>
              <a:rPr lang="it-IT" sz="3200" dirty="0" smtClean="0">
                <a:solidFill>
                  <a:schemeClr val="bg1"/>
                </a:solidFill>
              </a:rPr>
              <a:t>RootS25 – 3</a:t>
            </a:r>
            <a:r>
              <a:rPr lang="it-IT" sz="3200" baseline="30000" dirty="0" smtClean="0">
                <a:solidFill>
                  <a:schemeClr val="bg1"/>
                </a:solidFill>
              </a:rPr>
              <a:t>rd</a:t>
            </a:r>
            <a:r>
              <a:rPr lang="it-IT" sz="3200" dirty="0" smtClean="0">
                <a:solidFill>
                  <a:schemeClr val="bg1"/>
                </a:solidFill>
              </a:rPr>
              <a:t> International workshop on </a:t>
            </a:r>
            <a:r>
              <a:rPr lang="en-US" sz="3200" dirty="0" smtClean="0">
                <a:solidFill>
                  <a:schemeClr val="bg1"/>
                </a:solidFill>
              </a:rPr>
              <a:t>Soil-Vegetation-Atmosphere Interaction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ctr" fontAlgn="base"/>
            <a:r>
              <a:rPr lang="en-US" sz="2000" i="1" dirty="0" smtClean="0">
                <a:solidFill>
                  <a:schemeClr val="bg1"/>
                </a:solidFill>
              </a:rPr>
              <a:t>Bari, Italy </a:t>
            </a:r>
            <a:r>
              <a:rPr lang="it-IT" sz="2000" i="1" dirty="0" smtClean="0">
                <a:solidFill>
                  <a:schemeClr val="bg1"/>
                </a:solidFill>
              </a:rPr>
              <a:t>–</a:t>
            </a:r>
            <a:r>
              <a:rPr lang="en-US" sz="2000" i="1" dirty="0" smtClean="0">
                <a:solidFill>
                  <a:schemeClr val="bg1"/>
                </a:solidFill>
              </a:rPr>
              <a:t> 6-8 November 2025</a:t>
            </a:r>
            <a:endParaRPr lang="en-US" sz="2000" i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06" y="398115"/>
            <a:ext cx="2156871" cy="2160000"/>
          </a:xfrm>
          <a:prstGeom prst="rect">
            <a:avLst/>
          </a:prstGeom>
        </p:spPr>
      </p:pic>
      <p:pic>
        <p:nvPicPr>
          <p:cNvPr id="1028" name="Picture 4" descr="Ateneo | Politecnico di Bar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0" t="-2074" r="20443" b="-2690"/>
          <a:stretch/>
        </p:blipFill>
        <p:spPr bwMode="auto">
          <a:xfrm>
            <a:off x="18811174" y="398115"/>
            <a:ext cx="216436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9251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44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AkzidenzGrotesk</vt:lpstr>
      <vt:lpstr>Arial</vt:lpstr>
      <vt:lpstr>Calibri</vt:lpstr>
      <vt:lpstr>Roboto</vt:lpstr>
      <vt:lpstr>Tema di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Marco</dc:creator>
  <cp:lastModifiedBy>VitoTagarelli</cp:lastModifiedBy>
  <cp:revision>73</cp:revision>
  <cp:lastPrinted>2019-06-28T13:18:38Z</cp:lastPrinted>
  <dcterms:created xsi:type="dcterms:W3CDTF">2019-06-26T20:21:42Z</dcterms:created>
  <dcterms:modified xsi:type="dcterms:W3CDTF">2025-10-23T15:08:45Z</dcterms:modified>
</cp:coreProperties>
</file>